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2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11D7F4-FD9A-DC11-D57D-4BD07E978D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239E678-D2C0-8262-50F9-5E98B22F27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555D4D-D0F6-802B-BFAD-13E5EE4AA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C8D428C-FB74-75E0-C793-5C4C0D059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A9F4D79-25A6-21ED-1B0D-DEE6CBE0F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32617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C6BAFE-3055-A827-8AEE-8A7BDCC86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CF94A4-86DB-2A70-95CC-313ED3E73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328238-1478-556D-005F-293EB3392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DBB6D1-EB6F-A125-D99E-EF596D14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C4927D-EFC5-6BB0-B916-AF7A03651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85112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DFBF0E-15BD-FA51-77B0-9BF3E4AB0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DA16E3-984D-BB48-4166-B510F9978D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DBF00C-376E-4D6C-28BB-A860B78F1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E7209D-D85D-7E0B-114F-085A71E48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C55D26-9596-0673-64D2-AFBEBF473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99303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01A457-153A-F24D-24DE-EC669F215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0DCEB00-D276-3F7D-CFD6-5164B599D9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B7739C-6955-6969-311E-5428EB98BC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3A95EA9-1C4D-D7E2-858F-CA5D07F41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9FC4435-D9D6-822E-028B-32D915589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6F72332-E0B0-EEEC-91BD-8A7E4FFA2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35948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D88F07-7CB9-45E0-8845-D1D03B205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F0F4305-38A4-0113-8E18-EB1426C2B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A83B958-FD85-DA94-9134-DB107A6D09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502A3D4-5599-E546-2E31-488EBA8374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848B2C-CF50-822A-FC95-E422179A33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8B640E3-E9BE-F653-9E72-AEBC9ACF6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21D7A7F-6302-CD47-D231-10729C905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70E5C14-0B24-5763-45AD-1F0CEEF4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75307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FABF8-3944-56CA-131D-18B8C89BB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EE24A66-C8E4-E4E4-D827-520B13777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85497E9-4138-788D-1217-A5F8C0032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F591FC0-F16E-7D6D-D2D6-8DA7889DF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562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30B5B54-8A25-2215-D93A-EF6B14CCC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154350F-0264-387F-FF3C-74A57B46B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2D2BEA2-5E63-C9FC-47E5-0C6606AA9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027555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2425F5-D8D4-6495-7DB3-F2643790C2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ECBCD62-A03C-69EA-106D-86B9E9349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FC591A8-A319-B42E-1738-432D907BB1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69A6136-17EF-9849-CD93-156045B3B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C6A968-616A-79C6-3E62-4F58202EA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3F5DB83-8E93-7CA4-686D-7040B5B81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44362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065039-A523-CA66-87D2-7ACCD3E0F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E271CCE-763D-49B4-EEC1-56D8E69870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FEEBD9-81C9-661A-F775-4C15498CA2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8BF256-2C08-686E-7222-9829AF729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3F7310-B685-5E56-256D-5F4C67B47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302A54-7D39-0098-4BA4-2B81682B1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1491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6D68DB-3E13-1985-63DB-7A7113E03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135FE4F-468C-1E62-0BCE-2EE5E1E4D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1BC85B-F612-75EC-9898-2DEF1E9BA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1969FE7-2B56-A4C2-11E1-E62332E95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6804B2-C6AF-F20E-E0B8-6F26FA22C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2203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9B21DE1-4539-670B-2F12-E4902F280B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7C8F3AF-47AB-9ABF-A2B4-A5B7E9C7D4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64EB58-3FB9-9B79-4EA3-85F2E12E5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1DB8D9B-ADA3-FB19-EA72-A249A7CD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1D4BBA-83A0-04D1-C3B5-5E1B06D5E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0548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02D6C7A-DFBF-A622-88FC-6BACEA322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1F8691-BBFD-4505-9C87-D29BDCBC3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E5FDFD-0F3C-DB21-5B98-0B98E9B3B5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A49A03-B1E7-495B-8417-5D2D62BE66A2}" type="datetimeFigureOut">
              <a:rPr lang="es-MX" smtClean="0"/>
              <a:t>18/09/2026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2E435B-3D89-C16F-D092-7FFC00A54A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A143E77-CBE0-67F5-3A3C-2A99147C94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8E1406-8206-49FE-924E-B203D6B8B744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90542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8A2D675A-C956-125A-2EB0-D48461D92CAE}"/>
              </a:ext>
            </a:extLst>
          </p:cNvPr>
          <p:cNvSpPr txBox="1"/>
          <p:nvPr/>
        </p:nvSpPr>
        <p:spPr>
          <a:xfrm>
            <a:off x="6339840" y="1812615"/>
            <a:ext cx="54660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</a:rPr>
              <a:t>Escriba aquí el título de su proyecto</a:t>
            </a:r>
            <a:endParaRPr lang="es-MX" sz="2800" b="1" dirty="0">
              <a:solidFill>
                <a:schemeClr val="bg1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5639B19-C150-AB69-D1C4-F6F4C944A285}"/>
              </a:ext>
            </a:extLst>
          </p:cNvPr>
          <p:cNvSpPr txBox="1"/>
          <p:nvPr/>
        </p:nvSpPr>
        <p:spPr>
          <a:xfrm>
            <a:off x="6868160" y="3429000"/>
            <a:ext cx="4818793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bg1"/>
                </a:solidFill>
              </a:rPr>
              <a:t>Autor 1</a:t>
            </a:r>
          </a:p>
          <a:p>
            <a:r>
              <a:rPr lang="es-ES" sz="1400" dirty="0">
                <a:solidFill>
                  <a:schemeClr val="bg1"/>
                </a:solidFill>
              </a:rPr>
              <a:t>Autor 2</a:t>
            </a:r>
          </a:p>
          <a:p>
            <a:r>
              <a:rPr lang="es-ES" sz="1400" dirty="0">
                <a:solidFill>
                  <a:schemeClr val="bg1"/>
                </a:solidFill>
              </a:rPr>
              <a:t>Autor 3</a:t>
            </a:r>
          </a:p>
          <a:p>
            <a:r>
              <a:rPr lang="es-ES" sz="1400" dirty="0">
                <a:solidFill>
                  <a:schemeClr val="bg1"/>
                </a:solidFill>
              </a:rPr>
              <a:t>Autor 4</a:t>
            </a:r>
          </a:p>
          <a:p>
            <a:r>
              <a:rPr lang="es-ES" sz="1400" dirty="0">
                <a:solidFill>
                  <a:schemeClr val="bg1"/>
                </a:solidFill>
              </a:rPr>
              <a:t>Autor 5</a:t>
            </a:r>
            <a:endParaRPr lang="es-MX" sz="1400" dirty="0">
              <a:solidFill>
                <a:schemeClr val="bg1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464B167-75B5-5773-99AD-2F9BA7D486EF}"/>
              </a:ext>
            </a:extLst>
          </p:cNvPr>
          <p:cNvSpPr txBox="1"/>
          <p:nvPr/>
        </p:nvSpPr>
        <p:spPr>
          <a:xfrm>
            <a:off x="8503920" y="5557120"/>
            <a:ext cx="330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i="1" dirty="0">
                <a:solidFill>
                  <a:schemeClr val="bg1"/>
                </a:solidFill>
              </a:rPr>
              <a:t>Lugar y fecha</a:t>
            </a:r>
            <a:endParaRPr lang="es-MX" sz="16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066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E3695177-B2CD-FB51-91BE-54BD871D7C45}"/>
              </a:ext>
            </a:extLst>
          </p:cNvPr>
          <p:cNvSpPr txBox="1"/>
          <p:nvPr/>
        </p:nvSpPr>
        <p:spPr>
          <a:xfrm>
            <a:off x="487680" y="558984"/>
            <a:ext cx="5608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b="1" dirty="0">
                <a:solidFill>
                  <a:schemeClr val="tx2"/>
                </a:solidFill>
              </a:rPr>
              <a:t>Resumen</a:t>
            </a:r>
            <a:endParaRPr lang="es-MX" sz="3500" b="1" dirty="0">
              <a:solidFill>
                <a:schemeClr val="tx2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C49D4CD-6239-5548-DC6F-B576A8B2B01B}"/>
              </a:ext>
            </a:extLst>
          </p:cNvPr>
          <p:cNvSpPr txBox="1"/>
          <p:nvPr/>
        </p:nvSpPr>
        <p:spPr>
          <a:xfrm>
            <a:off x="934720" y="1189926"/>
            <a:ext cx="8026400" cy="2545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dirty="0"/>
              <a:t>La estructura sugerida en la presente guía constituye una propuesta técnica para la distribución de los contenidos en la presentación electrónica; no obstante, se reconoce la autonomía de los investigadores para modificar este esquema. En este sentido, los autores poseen plena libertad de anexar o suprimir apartados, ajustando la configuración del soporte visual a las necesidades metodológicas y los hallazgos específicos de su investigación.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32204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8C4A3-FA42-83C7-007C-0BB7E74CC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50F81861-DF7C-5007-E80B-DBBB62D8F505}"/>
              </a:ext>
            </a:extLst>
          </p:cNvPr>
          <p:cNvSpPr txBox="1"/>
          <p:nvPr/>
        </p:nvSpPr>
        <p:spPr>
          <a:xfrm>
            <a:off x="487680" y="558984"/>
            <a:ext cx="5608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b="1" dirty="0">
                <a:solidFill>
                  <a:schemeClr val="tx2"/>
                </a:solidFill>
              </a:rPr>
              <a:t>Materiales y métodos</a:t>
            </a:r>
            <a:endParaRPr lang="es-MX" sz="3500" b="1" dirty="0">
              <a:solidFill>
                <a:schemeClr val="tx2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7E6BA3B-5AD7-B085-D0D2-963D2DCA18CD}"/>
              </a:ext>
            </a:extLst>
          </p:cNvPr>
          <p:cNvSpPr txBox="1"/>
          <p:nvPr/>
        </p:nvSpPr>
        <p:spPr>
          <a:xfrm>
            <a:off x="934720" y="1332166"/>
            <a:ext cx="802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Redacte aquí el contenido del apartado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631231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EC98C-1372-A5A4-5C32-869DF5E2D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84322DDF-A87B-DA36-69AD-C7DF2168F069}"/>
              </a:ext>
            </a:extLst>
          </p:cNvPr>
          <p:cNvSpPr txBox="1"/>
          <p:nvPr/>
        </p:nvSpPr>
        <p:spPr>
          <a:xfrm>
            <a:off x="487680" y="558984"/>
            <a:ext cx="5608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b="1" dirty="0">
                <a:solidFill>
                  <a:schemeClr val="tx2"/>
                </a:solidFill>
              </a:rPr>
              <a:t>Resultados y discusión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248492D-AA90-F7F1-0232-E21A4E403746}"/>
              </a:ext>
            </a:extLst>
          </p:cNvPr>
          <p:cNvSpPr txBox="1"/>
          <p:nvPr/>
        </p:nvSpPr>
        <p:spPr>
          <a:xfrm>
            <a:off x="934720" y="1332166"/>
            <a:ext cx="802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Redacte aquí el contenido del apartado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621991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FC2B3-FAAC-F1AF-AECF-372F85BE9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F7F72D2A-6268-5E80-2B6C-F10FC1E059C6}"/>
              </a:ext>
            </a:extLst>
          </p:cNvPr>
          <p:cNvSpPr txBox="1"/>
          <p:nvPr/>
        </p:nvSpPr>
        <p:spPr>
          <a:xfrm>
            <a:off x="487680" y="558984"/>
            <a:ext cx="5608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b="1" dirty="0">
                <a:solidFill>
                  <a:schemeClr val="tx2"/>
                </a:solidFill>
              </a:rPr>
              <a:t>Conclusión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7701BFB-9E1F-4F3A-6DCA-2211A2E7C55D}"/>
              </a:ext>
            </a:extLst>
          </p:cNvPr>
          <p:cNvSpPr txBox="1"/>
          <p:nvPr/>
        </p:nvSpPr>
        <p:spPr>
          <a:xfrm>
            <a:off x="934720" y="1332166"/>
            <a:ext cx="802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Redacte aquí el contenido del apartado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89485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A13A3-D602-E934-5A77-3F692EEDD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adroTexto 6">
            <a:extLst>
              <a:ext uri="{FF2B5EF4-FFF2-40B4-BE49-F238E27FC236}">
                <a16:creationId xmlns:a16="http://schemas.microsoft.com/office/drawing/2014/main" id="{4768F608-3761-F7D3-F383-C8CF8A83F008}"/>
              </a:ext>
            </a:extLst>
          </p:cNvPr>
          <p:cNvSpPr txBox="1"/>
          <p:nvPr/>
        </p:nvSpPr>
        <p:spPr>
          <a:xfrm>
            <a:off x="487680" y="558984"/>
            <a:ext cx="560832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500" b="1" dirty="0">
                <a:solidFill>
                  <a:schemeClr val="tx2"/>
                </a:solidFill>
              </a:rPr>
              <a:t>Referencias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B64BFA-3662-23CC-04CD-4827342280FC}"/>
              </a:ext>
            </a:extLst>
          </p:cNvPr>
          <p:cNvSpPr txBox="1"/>
          <p:nvPr/>
        </p:nvSpPr>
        <p:spPr>
          <a:xfrm>
            <a:off x="934720" y="1332166"/>
            <a:ext cx="802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Redacte aquí el contenido del apartado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20490966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123</Words>
  <Application>Microsoft Office PowerPoint</Application>
  <PresentationFormat>Panorámica</PresentationFormat>
  <Paragraphs>17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Gilberto Eduardo Domínguez García</dc:creator>
  <cp:lastModifiedBy>Gilberto Eduardo Domínguez García</cp:lastModifiedBy>
  <cp:revision>1</cp:revision>
  <dcterms:created xsi:type="dcterms:W3CDTF">2026-09-18T18:27:01Z</dcterms:created>
  <dcterms:modified xsi:type="dcterms:W3CDTF">2026-09-18T18:33:58Z</dcterms:modified>
</cp:coreProperties>
</file>